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Exploring Poisson Distribution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Welcome to a journey through the fascinating world of Poisson distribution. We'll explore its history, properties, and applications, and also discuss its limitations and assumptions. Let's get started!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8183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Definition and Characteristics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9325" y="254746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4091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What is Poisson Distribution?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discrete probability distribution that describes the probability of a number of events occurring in a fixed interval of time or space.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355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Probability Mass Function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Describes the probability of x events occurring in a given interval of time or space.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88845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552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Mean and Variance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Mean = λ (lambda), which is the average number of events in the given interval. Variance = λ, which means the variability is equal to the mean.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9517" y="5010507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Skewness and Kurtosis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Skewness measures the asymmetry of the distribution. Kurtosis measures the tailedness and peakness of the distribution.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51578"/>
            <a:ext cx="9875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Applications of Poisson Distribution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Modeling Rare Events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4565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Poisson distribution is commonly used to model rare events such as accidents, errors, and defects.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01378"/>
            <a:ext cx="2811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Queueing Theory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743932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Poisson distribution can be used to model the arrival of customers or items in a queueing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01378"/>
            <a:ext cx="31242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Reliability Analysis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449872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Poisson distribution can be used to estimate the probability of failure of a device or system.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5972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Limitations and Assumptions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133600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2369582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Independence Assumption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2938939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events under consideration must be independent of each other.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490799" y="375249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726781" y="3988475"/>
            <a:ext cx="3992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Homogeneous Time Intervals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4726781" y="4557832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interval between events should be fixed and the same for all events.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371386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5607368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Low Event Rates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6176724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Poisson distribution is not suitable for situations where the event rate is high or the number of events is not rare.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6517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Parameter Estimation and Significance Testing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3087172"/>
            <a:ext cx="44410" cy="3777139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488472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32607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5416" y="330243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3309342"/>
            <a:ext cx="4495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Maximum Likelihood Estimation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87869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method for estimating the parameters of Poisson distribution from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5488126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8746" y="53020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5308997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Goodness-of-fit Tests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8783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Statistical tests to check whether the observed data matches the expected Poisson distribution.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81871"/>
            <a:ext cx="9105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Future Directions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1820585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35160"/>
            <a:ext cx="3200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Summary of Key Points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04517"/>
            <a:ext cx="3295888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Poisson distribution is a useful tool for modeling rare events, queueing systems, and reliability. It has some limitations and assumptions, and requires parameter estimation and significance testing.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1820585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13527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Areas for Further Research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51822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Possible research directions include extensions of Poisson distribution to non-integer values, non-stationary processes, and dependence structures.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820585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1352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Thank You!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0463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hope you enjoyed this presentation on Poisson distribution. Stay curious!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2023-11-09T16:49:37Z</dcterms:created>
  <dcterms:modified xsi:type="dcterms:W3CDTF">2023-11-09T16:49:37Z</dcterms:modified>
</cp:coreProperties>
</file>